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BC53-242C-4FD7-B650-7CB44CBF5B9C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1F4B-8211-4DF3-8B50-91BDC186FA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Physical Versus Chemical</a:t>
            </a:r>
            <a:br>
              <a:rPr lang="en-US" dirty="0"/>
            </a:br>
            <a:r>
              <a:rPr lang="en-US" dirty="0"/>
              <a:t>Changes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u="sng" dirty="0" smtClean="0">
                <a:solidFill>
                  <a:schemeClr val="tx1"/>
                </a:solidFill>
              </a:rPr>
              <a:t>Objective</a:t>
            </a:r>
            <a:endParaRPr lang="en-US" sz="32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Physical Changes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Example</a:t>
            </a:r>
            <a:r>
              <a:rPr lang="en-US" sz="3600" dirty="0" smtClean="0"/>
              <a:t>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Chemical Changes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It </a:t>
            </a:r>
            <a:r>
              <a:rPr lang="en-US" sz="3600" dirty="0" smtClean="0"/>
              <a:t>is also called a </a:t>
            </a:r>
            <a:r>
              <a:rPr lang="en-US" sz="3600" u="sng" dirty="0" smtClean="0"/>
              <a:t>chemical reaction</a:t>
            </a:r>
          </a:p>
          <a:p>
            <a:r>
              <a:rPr lang="en-US" sz="3600" dirty="0" smtClean="0"/>
              <a:t>Example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Changes in Energy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Energy is </a:t>
            </a:r>
            <a:r>
              <a:rPr lang="en-US" sz="3600" u="sng" dirty="0" smtClean="0"/>
              <a:t>always</a:t>
            </a:r>
            <a:r>
              <a:rPr lang="en-US" sz="3600" dirty="0" smtClean="0"/>
              <a:t> absorbed or given off in a chemical reaction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This also may happen during a physical change as well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Many times this is in the form of </a:t>
            </a:r>
            <a:r>
              <a:rPr lang="en-US" sz="3600" dirty="0" smtClean="0"/>
              <a:t>heat (may be in the form of heat, light etc.)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change of energy in th</a:t>
            </a:r>
            <a:r>
              <a:rPr lang="en-US" sz="4800" dirty="0" smtClean="0"/>
              <a:t>e form of heat can happen in two ways</a:t>
            </a:r>
            <a:endParaRPr lang="en-US" sz="4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66738" y="1752600"/>
            <a:ext cx="3921125" cy="4267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u="sng" dirty="0"/>
              <a:t>Exothermic Process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 smtClean="0"/>
              <a:t>Example</a:t>
            </a:r>
            <a:r>
              <a:rPr lang="en-US" sz="2600" dirty="0"/>
              <a:t>: </a:t>
            </a:r>
            <a:r>
              <a:rPr lang="en-US" sz="2600" dirty="0" smtClean="0"/>
              <a:t>fire</a:t>
            </a:r>
            <a:endParaRPr lang="en-US" sz="26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6613" y="1752600"/>
            <a:ext cx="3921125" cy="4267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u="sng" dirty="0"/>
              <a:t>Endothermic </a:t>
            </a:r>
            <a:r>
              <a:rPr lang="en-US" sz="2600" b="1" u="sng" dirty="0" smtClean="0"/>
              <a:t>Process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Example: chemical ice packs</a:t>
            </a:r>
          </a:p>
          <a:p>
            <a:pPr>
              <a:lnSpc>
                <a:spcPct val="90000"/>
              </a:lnSpc>
            </a:pPr>
            <a:endParaRPr lang="en-US" sz="2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Changes in Matter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Physical Changes</a:t>
            </a:r>
            <a:endParaRPr lang="en-US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1219200"/>
            <a:ext cx="4041775" cy="8382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/>
              <a:t>Chemical Changes (Reactions)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change of a substance that does not affect its chemical composition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changing of substances into other substances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To decide if a change is chemical or only physical ask: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the substance become something new? (Did it change its identity?)</a:t>
            </a:r>
          </a:p>
          <a:p>
            <a:pPr lvl="1"/>
            <a:r>
              <a:rPr lang="en-US" sz="2800" dirty="0"/>
              <a:t>If yes </a:t>
            </a:r>
            <a:r>
              <a:rPr lang="en-US" sz="2800" dirty="0" smtClean="0"/>
              <a:t>=</a:t>
            </a:r>
            <a:endParaRPr lang="en-US" sz="2800" dirty="0"/>
          </a:p>
          <a:p>
            <a:pPr lvl="1"/>
            <a:r>
              <a:rPr lang="en-US" sz="2800" dirty="0"/>
              <a:t>If no </a:t>
            </a:r>
            <a:r>
              <a:rPr lang="en-US" sz="2800" dirty="0" smtClean="0"/>
              <a:t>=</a:t>
            </a:r>
            <a:endParaRPr lang="en-US" sz="2800" dirty="0"/>
          </a:p>
          <a:p>
            <a:r>
              <a:rPr lang="en-US" sz="2800" dirty="0"/>
              <a:t>Can the substance be changed back easily?</a:t>
            </a:r>
          </a:p>
          <a:p>
            <a:pPr lvl="1"/>
            <a:r>
              <a:rPr lang="en-US" sz="2800" dirty="0"/>
              <a:t>If yes </a:t>
            </a:r>
            <a:r>
              <a:rPr lang="en-US" sz="2800" dirty="0" smtClean="0"/>
              <a:t>=</a:t>
            </a:r>
            <a:endParaRPr lang="en-US" sz="2800" dirty="0"/>
          </a:p>
          <a:p>
            <a:pPr lvl="1"/>
            <a:r>
              <a:rPr lang="en-US" sz="2800" dirty="0"/>
              <a:t>If no </a:t>
            </a:r>
            <a:r>
              <a:rPr lang="en-US" sz="2800"/>
              <a:t>=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Versus Chemical Changes</vt:lpstr>
      <vt:lpstr>Physical Changes</vt:lpstr>
      <vt:lpstr>Chemical Changes</vt:lpstr>
      <vt:lpstr>Changes in Energy</vt:lpstr>
      <vt:lpstr>A change of energy in the form of heat can happen in two ways</vt:lpstr>
      <vt:lpstr>Changes in Matter</vt:lpstr>
      <vt:lpstr>To decide if a change is chemical or only physical ask: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Versus Chemical Changes</dc:title>
  <dc:creator>Administrator</dc:creator>
  <cp:lastModifiedBy>Administrator</cp:lastModifiedBy>
  <cp:revision>2</cp:revision>
  <dcterms:created xsi:type="dcterms:W3CDTF">2013-09-30T19:18:33Z</dcterms:created>
  <dcterms:modified xsi:type="dcterms:W3CDTF">2013-09-30T19:28:43Z</dcterms:modified>
</cp:coreProperties>
</file>