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  <p:sldId id="262" r:id="rId5"/>
    <p:sldId id="263" r:id="rId6"/>
    <p:sldId id="259" r:id="rId7"/>
    <p:sldId id="264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E9DD-5727-4BC1-823F-9A3E47B8F99D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3C00-D223-4ABB-8DB7-0338C5BB7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E9DD-5727-4BC1-823F-9A3E47B8F99D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3C00-D223-4ABB-8DB7-0338C5BB7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E9DD-5727-4BC1-823F-9A3E47B8F99D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3C00-D223-4ABB-8DB7-0338C5BB7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E9DD-5727-4BC1-823F-9A3E47B8F99D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3C00-D223-4ABB-8DB7-0338C5BB7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E9DD-5727-4BC1-823F-9A3E47B8F99D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3C00-D223-4ABB-8DB7-0338C5BB7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E9DD-5727-4BC1-823F-9A3E47B8F99D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3C00-D223-4ABB-8DB7-0338C5BB7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E9DD-5727-4BC1-823F-9A3E47B8F99D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3C00-D223-4ABB-8DB7-0338C5BB7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E9DD-5727-4BC1-823F-9A3E47B8F99D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3C00-D223-4ABB-8DB7-0338C5BB7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E9DD-5727-4BC1-823F-9A3E47B8F99D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3C00-D223-4ABB-8DB7-0338C5BB7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E9DD-5727-4BC1-823F-9A3E47B8F99D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3C00-D223-4ABB-8DB7-0338C5BB7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E9DD-5727-4BC1-823F-9A3E47B8F99D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FA13C00-D223-4ABB-8DB7-0338C5BB79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7AE9DD-5727-4BC1-823F-9A3E47B8F99D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A13C00-D223-4ABB-8DB7-0338C5BB795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5RJLvQXce4A" TargetMode="External"/><Relationship Id="rId2" Type="http://schemas.openxmlformats.org/officeDocument/2006/relationships/hyperlink" Target="http://www.youtube.com/watch?v=80Q3GgeeIVM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Physical Versus Chemical</a:t>
            </a:r>
            <a:br>
              <a:rPr lang="en-US" dirty="0"/>
            </a:br>
            <a:r>
              <a:rPr lang="en-US" dirty="0"/>
              <a:t>Changes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200" u="sng" dirty="0" smtClean="0"/>
              <a:t>Objective</a:t>
            </a:r>
            <a:endParaRPr lang="en-US" sz="3200" u="sng" dirty="0"/>
          </a:p>
          <a:p>
            <a:pPr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sz="3200" dirty="0" smtClean="0"/>
              <a:t>To differentiate between physical and chemical changes in matter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Physical Changes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During a </a:t>
            </a:r>
            <a:r>
              <a:rPr lang="en-US" sz="3600" b="1" u="sng" dirty="0" smtClean="0"/>
              <a:t>physical change</a:t>
            </a:r>
            <a:r>
              <a:rPr lang="en-US" sz="3600" dirty="0" smtClean="0"/>
              <a:t>, the composition of matter never changes</a:t>
            </a:r>
          </a:p>
          <a:p>
            <a:pPr lvl="1"/>
            <a:r>
              <a:rPr lang="en-US" sz="3600" dirty="0" smtClean="0"/>
              <a:t>The substances present before the change, are the same substances present after the change</a:t>
            </a:r>
          </a:p>
          <a:p>
            <a:pPr lvl="1"/>
            <a:r>
              <a:rPr lang="en-US" sz="3600" dirty="0" smtClean="0"/>
              <a:t>Only changes what the substance looks </a:t>
            </a:r>
            <a:r>
              <a:rPr lang="en-US" sz="3600" dirty="0" smtClean="0"/>
              <a:t>like, not it’s identity</a:t>
            </a:r>
            <a:endParaRPr lang="en-US" sz="3600" dirty="0" smtClean="0"/>
          </a:p>
          <a:p>
            <a:r>
              <a:rPr lang="en-US" sz="3600" dirty="0" smtClean="0"/>
              <a:t>Example: Ripping paper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Chemical Changes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During a </a:t>
            </a:r>
            <a:r>
              <a:rPr lang="en-US" sz="3600" b="1" u="sng" dirty="0" smtClean="0"/>
              <a:t>chemical change</a:t>
            </a:r>
            <a:r>
              <a:rPr lang="en-US" sz="3600" dirty="0" smtClean="0"/>
              <a:t>, the composition of matter always changes</a:t>
            </a:r>
          </a:p>
          <a:p>
            <a:pPr lvl="1"/>
            <a:r>
              <a:rPr lang="en-US" sz="3600" dirty="0" smtClean="0"/>
              <a:t>Something new is made</a:t>
            </a:r>
          </a:p>
          <a:p>
            <a:r>
              <a:rPr lang="en-US" sz="3600" dirty="0" smtClean="0"/>
              <a:t>It is also called a chemical reaction</a:t>
            </a:r>
          </a:p>
          <a:p>
            <a:r>
              <a:rPr lang="en-US" sz="3600" dirty="0" smtClean="0"/>
              <a:t>Example: Burning paper produces 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, 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 and ash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Changes in Energy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/>
              <a:t>Energy is </a:t>
            </a:r>
            <a:r>
              <a:rPr lang="en-US" sz="3600" u="sng" dirty="0" smtClean="0"/>
              <a:t>always</a:t>
            </a:r>
            <a:r>
              <a:rPr lang="en-US" sz="3600" dirty="0" smtClean="0"/>
              <a:t> absorbed or given off in a chemical reaction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This also may happen during a physical change as well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Many times this is in the form of heat (may be in the form of heat, light etc.)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A change of energy in the form of heat can happen in two ways</a:t>
            </a:r>
            <a:endParaRPr lang="en-US" sz="48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66738" y="1752600"/>
            <a:ext cx="3921125" cy="42672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u="sng" dirty="0"/>
              <a:t>Exothermic Process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600" dirty="0"/>
              <a:t>A process that releases heat to the surroundings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600" dirty="0"/>
              <a:t>These reactions make the surroundings get warmer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600" dirty="0"/>
              <a:t>Example: </a:t>
            </a:r>
            <a:r>
              <a:rPr lang="en-US" dirty="0" smtClean="0"/>
              <a:t>fire</a:t>
            </a:r>
            <a:endParaRPr lang="en-US" sz="2600" dirty="0"/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600" smtClean="0">
                <a:hlinkClick r:id="rId2"/>
              </a:rPr>
              <a:t>Exothermic Reaction</a:t>
            </a:r>
            <a:endParaRPr lang="en-US" sz="2600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6613" y="1752600"/>
            <a:ext cx="3921125" cy="42672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u="sng" dirty="0"/>
              <a:t>Endothermic Process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A process that</a:t>
            </a:r>
            <a:r>
              <a:rPr lang="en-US" sz="2600" b="1" dirty="0"/>
              <a:t> </a:t>
            </a:r>
            <a:r>
              <a:rPr lang="en-US" sz="2600" dirty="0"/>
              <a:t>absorbs heat from the surroundings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These reactions make the surroundings get cooler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Example: chemical ice </a:t>
            </a:r>
            <a:r>
              <a:rPr lang="en-US" sz="2600" dirty="0" smtClean="0"/>
              <a:t>packs</a:t>
            </a:r>
          </a:p>
          <a:p>
            <a:pPr>
              <a:lnSpc>
                <a:spcPct val="90000"/>
              </a:lnSpc>
            </a:pPr>
            <a:r>
              <a:rPr lang="en-US" sz="2600" b="1" dirty="0" smtClean="0">
                <a:hlinkClick r:id="rId3"/>
              </a:rPr>
              <a:t>Endothermic Reaction</a:t>
            </a:r>
            <a:endParaRPr lang="en-US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Changes in Matter</a:t>
            </a: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91440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en-US" sz="3200" u="sng" dirty="0" smtClean="0"/>
              <a:t>Physical Changes</a:t>
            </a:r>
            <a:endParaRPr lang="en-US" sz="3200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0" y="1219200"/>
            <a:ext cx="4041775" cy="838200"/>
          </a:xfrm>
        </p:spPr>
        <p:txBody>
          <a:bodyPr>
            <a:noAutofit/>
          </a:bodyPr>
          <a:lstStyle/>
          <a:p>
            <a:pPr algn="ctr"/>
            <a:r>
              <a:rPr lang="en-US" sz="3200" u="sng" dirty="0" smtClean="0"/>
              <a:t>Chemical Changes (Reactions)</a:t>
            </a:r>
            <a:endParaRPr lang="en-US" sz="32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1524000"/>
            <a:ext cx="4040188" cy="46021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change of a substance that does not affect its chemical composition</a:t>
            </a:r>
          </a:p>
          <a:p>
            <a:pPr lvl="1"/>
            <a:r>
              <a:rPr lang="en-US" sz="2200" dirty="0" smtClean="0"/>
              <a:t>The substance </a:t>
            </a:r>
            <a:r>
              <a:rPr lang="en-US" sz="2200" u="sng" dirty="0" smtClean="0"/>
              <a:t>does not</a:t>
            </a:r>
            <a:r>
              <a:rPr lang="en-US" sz="2200" dirty="0" smtClean="0"/>
              <a:t> become a different substance</a:t>
            </a:r>
          </a:p>
          <a:p>
            <a:pPr lvl="1"/>
            <a:r>
              <a:rPr lang="en-US" sz="2200" dirty="0" smtClean="0"/>
              <a:t>The identity of the substance stays the same</a:t>
            </a:r>
          </a:p>
          <a:p>
            <a:pPr lvl="1"/>
            <a:r>
              <a:rPr lang="en-US" sz="2200" dirty="0" smtClean="0"/>
              <a:t>May be a phase (state) change</a:t>
            </a:r>
          </a:p>
          <a:p>
            <a:pPr lvl="1"/>
            <a:r>
              <a:rPr lang="en-US" sz="2200" dirty="0" smtClean="0"/>
              <a:t>May involve a change in energy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The changing of substances into other substances </a:t>
            </a:r>
          </a:p>
          <a:p>
            <a:r>
              <a:rPr lang="en-US" dirty="0" smtClean="0"/>
              <a:t>Always involves a change in energy </a:t>
            </a:r>
          </a:p>
          <a:p>
            <a:r>
              <a:rPr lang="en-US" dirty="0" smtClean="0"/>
              <a:t>Physical changes often occur along with chemical changes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To decide if a change is chemical or only physical ask: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Did the substance become something new? (Did it change its identity?)</a:t>
            </a:r>
          </a:p>
          <a:p>
            <a:pPr lvl="1"/>
            <a:r>
              <a:rPr lang="en-US" sz="2800" dirty="0"/>
              <a:t>If yes = chemical change</a:t>
            </a:r>
          </a:p>
          <a:p>
            <a:pPr lvl="1"/>
            <a:r>
              <a:rPr lang="en-US" sz="2800" dirty="0"/>
              <a:t>If no = physical change</a:t>
            </a:r>
          </a:p>
          <a:p>
            <a:r>
              <a:rPr lang="en-US" sz="2800" dirty="0"/>
              <a:t>Can the substance be changed back easily?</a:t>
            </a:r>
          </a:p>
          <a:p>
            <a:pPr lvl="1"/>
            <a:r>
              <a:rPr lang="en-US" sz="2800" dirty="0"/>
              <a:t>If yes = physical change </a:t>
            </a:r>
          </a:p>
          <a:p>
            <a:pPr lvl="1"/>
            <a:r>
              <a:rPr lang="en-US" sz="2800" dirty="0"/>
              <a:t>If no = chemical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2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2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</TotalTime>
  <Words>322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Physical Versus Chemical Changes</vt:lpstr>
      <vt:lpstr>Physical Changes</vt:lpstr>
      <vt:lpstr>Chemical Changes</vt:lpstr>
      <vt:lpstr>Changes in Energy</vt:lpstr>
      <vt:lpstr>A change of energy in the form of heat can happen in two ways</vt:lpstr>
      <vt:lpstr>Changes in Matter</vt:lpstr>
      <vt:lpstr>To decide if a change is chemical or only physical ask:</vt:lpstr>
    </vt:vector>
  </TitlesOfParts>
  <Company>Peabody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Versus Chemical Changes</dc:title>
  <dc:creator>Administrator</dc:creator>
  <cp:lastModifiedBy>4540</cp:lastModifiedBy>
  <cp:revision>11</cp:revision>
  <dcterms:created xsi:type="dcterms:W3CDTF">2013-09-30T13:39:48Z</dcterms:created>
  <dcterms:modified xsi:type="dcterms:W3CDTF">2014-09-19T12:12:03Z</dcterms:modified>
</cp:coreProperties>
</file>